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83" r:id="rId2"/>
    <p:sldId id="305" r:id="rId3"/>
    <p:sldId id="306" r:id="rId4"/>
    <p:sldId id="307" r:id="rId5"/>
    <p:sldId id="308" r:id="rId6"/>
    <p:sldId id="309" r:id="rId7"/>
    <p:sldId id="310" r:id="rId8"/>
    <p:sldId id="311" r:id="rId9"/>
    <p:sldId id="312" r:id="rId10"/>
    <p:sldId id="313" r:id="rId11"/>
    <p:sldId id="314" r:id="rId12"/>
    <p:sldId id="315" r:id="rId13"/>
    <p:sldId id="316" r:id="rId14"/>
  </p:sldIdLst>
  <p:sldSz cx="9144000" cy="6858000" type="screen4x3"/>
  <p:notesSz cx="7099300" cy="93853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56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clrMru>
    <a:srgbClr val="00458F"/>
    <a:srgbClr val="66FF33"/>
    <a:srgbClr val="FF0000"/>
    <a:srgbClr val="0000FF"/>
    <a:srgbClr val="9A000D"/>
    <a:srgbClr val="B8B8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59"/>
    <p:restoredTop sz="94613"/>
  </p:normalViewPr>
  <p:slideViewPr>
    <p:cSldViewPr>
      <p:cViewPr varScale="1">
        <p:scale>
          <a:sx n="137" d="100"/>
          <a:sy n="137" d="100"/>
        </p:scale>
        <p:origin x="256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788" y="-102"/>
      </p:cViewPr>
      <p:guideLst>
        <p:guide orient="horz" pos="2956"/>
        <p:guide pos="2236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4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1138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6384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1138" y="8913813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EF54C6FB-68DE-4B07-B6EA-856A8564D9C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099936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2.tiff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>
            <a:lvl1pPr algn="r"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03325" y="703263"/>
            <a:ext cx="4692650" cy="351948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536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457700"/>
            <a:ext cx="5207000" cy="4224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 noProof="0"/>
              <a:t>Click to edit Master text styles</a:t>
            </a:r>
          </a:p>
          <a:p>
            <a:pPr lvl="1"/>
            <a:r>
              <a:rPr lang="en-US" altLang="zh-CN" noProof="0"/>
              <a:t>Second level</a:t>
            </a:r>
          </a:p>
          <a:p>
            <a:pPr lvl="2"/>
            <a:r>
              <a:rPr lang="en-US" altLang="zh-CN" noProof="0"/>
              <a:t>Third level</a:t>
            </a:r>
          </a:p>
          <a:p>
            <a:pPr lvl="3"/>
            <a:r>
              <a:rPr lang="en-US" altLang="zh-CN" noProof="0"/>
              <a:t>Fourth level</a:t>
            </a:r>
          </a:p>
          <a:p>
            <a:pPr lvl="4"/>
            <a:r>
              <a:rPr lang="en-US" altLang="zh-CN" noProof="0"/>
              <a:t>Fifth level</a:t>
            </a:r>
          </a:p>
        </p:txBody>
      </p:sp>
      <p:sp>
        <p:nvSpPr>
          <p:cNvPr id="1536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defTabSz="941388">
              <a:defRPr sz="1200">
                <a:cs typeface="ＭＳ Ｐゴシック" charset="-128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536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8915400"/>
            <a:ext cx="3076575" cy="4699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4192" tIns="47096" rIns="94192" bIns="47096" numCol="1" anchor="b" anchorCtr="0" compatLnSpc="1">
            <a:prstTxWarp prst="textNoShape">
              <a:avLst/>
            </a:prstTxWarp>
          </a:bodyPr>
          <a:lstStyle>
            <a:lvl1pPr algn="r" defTabSz="941388">
              <a:defRPr sz="1200"/>
            </a:lvl1pPr>
          </a:lstStyle>
          <a:p>
            <a:fld id="{FE061C16-56D9-455B-A146-2A84C0109F5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2729197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ＭＳ Ｐゴシック" pitchFamily="-106" charset="-128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pitchFamily="-106" charset="0"/>
        <a:ea typeface="ＭＳ Ｐゴシック" pitchFamily="-106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07623A90-AAB2-4E1F-810E-42AB8D66212A}" type="slidenum">
              <a:rPr lang="en-US" altLang="zh-CN"/>
              <a:pPr/>
              <a:t>1</a:t>
            </a:fld>
            <a:endParaRPr lang="en-US" altLang="zh-CN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altLang="zh-CN">
              <a:latin typeface="Arial" charset="0"/>
              <a:ea typeface="ＭＳ Ｐゴシック" charset="-128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5"/>
          <p:cNvSpPr>
            <a:spLocks noChangeArrowheads="1"/>
          </p:cNvSpPr>
          <p:nvPr userDrawn="1"/>
        </p:nvSpPr>
        <p:spPr bwMode="auto">
          <a:xfrm>
            <a:off x="381000" y="6858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5" name="Rectangle 6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6" name="Picture 11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Box 6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600200"/>
            <a:ext cx="77724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altLang="zh-CN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124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en-US" altLang="zh-CN" dirty="0"/>
              <a:t>Click to edit Master subtitle style</a:t>
            </a:r>
          </a:p>
        </p:txBody>
      </p:sp>
      <p:sp>
        <p:nvSpPr>
          <p:cNvPr id="8" name="Rectangle 4"/>
          <p:cNvSpPr>
            <a:spLocks noGrp="1" noChangeArrowheads="1"/>
          </p:cNvSpPr>
          <p:nvPr>
            <p:ph type="ftr" sz="quarter" idx="10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21B2F9A7-9283-4D8B-9F6C-3A209942084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304800"/>
            <a:ext cx="2095500" cy="57912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304800"/>
            <a:ext cx="6134100" cy="57912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4D83C48-FFF1-4AEA-9073-49209B234D3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Obj" preserve="1">
  <p:cSld name="Title, Text,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304800"/>
            <a:ext cx="8382000" cy="6096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5EA8893-BB50-418D-87EF-CE854790302F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0357299-C40C-42AB-B0C0-2E6E0A5A7F61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A2F35AA-A946-4799-AE91-DFCF9FD1ED3C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143000"/>
            <a:ext cx="4114800" cy="49530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3D479DE-F942-4FD0-8CAF-21BC2CE5C1CE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F6B3082-F798-4B73-9568-E1035691E4C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F03E5E0F-F894-4775-8178-1A4251DDCCE8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E4D87575-2D68-4047-9720-BE9B5A1ADADB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C7995AC-4451-497A-81AB-7CB5E20C8AD7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49935E-8D12-4537-8C77-C33ADB8F5875}" type="slidenum">
              <a:rPr lang="en-US" altLang="zh-CN"/>
              <a:pPr/>
              <a:t>‹#›</a:t>
            </a:fld>
            <a:endParaRPr lang="en-US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304800"/>
            <a:ext cx="83820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143000"/>
            <a:ext cx="8382000" cy="495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324600"/>
            <a:ext cx="3124200" cy="30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/>
            </a:lvl1pPr>
          </a:lstStyle>
          <a:p>
            <a:fld id="{81DEC360-6AEE-4CC6-B4A7-44FE5C125199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32" name="Rectangle 8"/>
          <p:cNvSpPr>
            <a:spLocks noChangeArrowheads="1"/>
          </p:cNvSpPr>
          <p:nvPr userDrawn="1"/>
        </p:nvSpPr>
        <p:spPr bwMode="auto">
          <a:xfrm>
            <a:off x="381000" y="60960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sp>
        <p:nvSpPr>
          <p:cNvPr id="1035" name="Rectangle 11"/>
          <p:cNvSpPr>
            <a:spLocks noChangeArrowheads="1"/>
          </p:cNvSpPr>
          <p:nvPr userDrawn="1"/>
        </p:nvSpPr>
        <p:spPr bwMode="auto">
          <a:xfrm>
            <a:off x="381000" y="990600"/>
            <a:ext cx="8382000" cy="76200"/>
          </a:xfrm>
          <a:prstGeom prst="rect">
            <a:avLst/>
          </a:prstGeom>
          <a:solidFill>
            <a:srgbClr val="00458F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pic>
        <p:nvPicPr>
          <p:cNvPr id="1031" name="Picture 5" descr="University of Virginia Department of Computer Science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304800" y="6248400"/>
            <a:ext cx="2570163" cy="4635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8"/>
          <p:cNvSpPr txBox="1"/>
          <p:nvPr userDrawn="1"/>
        </p:nvSpPr>
        <p:spPr>
          <a:xfrm>
            <a:off x="7579262" y="6248400"/>
            <a:ext cx="1183738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latin typeface="Calibri" charset="0"/>
                <a:ea typeface="Calibri" charset="0"/>
                <a:cs typeface="Calibri" charset="0"/>
              </a:rPr>
              <a:t>CS 4730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66" r:id="rId2"/>
    <p:sldLayoutId id="2147483767" r:id="rId3"/>
    <p:sldLayoutId id="2147483768" r:id="rId4"/>
    <p:sldLayoutId id="2147483769" r:id="rId5"/>
    <p:sldLayoutId id="2147483770" r:id="rId6"/>
    <p:sldLayoutId id="2147483771" r:id="rId7"/>
    <p:sldLayoutId id="2147483772" r:id="rId8"/>
    <p:sldLayoutId id="2147483773" r:id="rId9"/>
    <p:sldLayoutId id="2147483774" r:id="rId10"/>
    <p:sldLayoutId id="2147483775" r:id="rId11"/>
    <p:sldLayoutId id="2147483776" r:id="rId12"/>
  </p:sldLayoutIdLst>
  <p:hf sldNum="0" hdr="0" dt="0"/>
  <p:txStyles>
    <p:titleStyle>
      <a:lvl1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/>
          <a:ea typeface="+mj-ea"/>
          <a:cs typeface="Calibri"/>
        </a:defRPr>
      </a:lvl1pPr>
      <a:lvl2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2pPr>
      <a:lvl3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3pPr>
      <a:lvl4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4pPr>
      <a:lvl5pPr algn="ctr" rtl="0" eaLnBrk="0" fontAlgn="base" hangingPunct="0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Calibri" charset="0"/>
          <a:ea typeface="ＭＳ Ｐゴシック" pitchFamily="-106" charset="-128"/>
          <a:cs typeface="ＭＳ Ｐゴシック" pitchFamily="-106" charset="-128"/>
        </a:defRPr>
      </a:lvl5pPr>
      <a:lvl6pPr marL="4572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6pPr>
      <a:lvl7pPr marL="9144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7pPr>
      <a:lvl8pPr marL="13716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8pPr>
      <a:lvl9pPr marL="1828800" algn="ctr" rtl="0" fontAlgn="base">
        <a:spcBef>
          <a:spcPct val="0"/>
        </a:spcBef>
        <a:spcAft>
          <a:spcPct val="0"/>
        </a:spcAft>
        <a:defRPr sz="4000">
          <a:solidFill>
            <a:schemeClr val="tx2"/>
          </a:solidFill>
          <a:latin typeface="Arial" pitchFamily="-106" charset="0"/>
          <a:ea typeface="ＭＳ Ｐゴシック" pitchFamily="-106" charset="-128"/>
          <a:cs typeface="ＭＳ Ｐゴシック" pitchFamily="-106" charset="-128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/>
          <a:ea typeface="+mn-ea"/>
          <a:cs typeface="Calibri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/>
          <a:ea typeface="+mn-ea"/>
          <a:cs typeface="Calibri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/>
          <a:ea typeface="+mn-ea"/>
          <a:cs typeface="Calibri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/>
          <a:ea typeface="+mn-ea"/>
          <a:cs typeface="Calibri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/>
          <a:ea typeface="+mn-ea"/>
          <a:cs typeface="Calibri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zf_AdG01YVY" TargetMode="External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4"/>
          <p:cNvSpPr>
            <a:spLocks noGrp="1" noChangeArrowheads="1"/>
          </p:cNvSpPr>
          <p:nvPr>
            <p:ph type="ctrTitle"/>
          </p:nvPr>
        </p:nvSpPr>
        <p:spPr>
          <a:xfrm>
            <a:off x="457200" y="1905000"/>
            <a:ext cx="8153400" cy="1219200"/>
          </a:xfrm>
        </p:spPr>
        <p:txBody>
          <a:bodyPr/>
          <a:lstStyle/>
          <a:p>
            <a:pPr eaLnBrk="1" hangingPunct="1"/>
            <a:r>
              <a:rPr lang="en-US" sz="3200" b="1" dirty="0" err="1">
                <a:latin typeface="Calibri" charset="0"/>
              </a:rPr>
              <a:t>Microlecture</a:t>
            </a:r>
            <a:r>
              <a:rPr lang="en-US" sz="3200" b="1" dirty="0">
                <a:latin typeface="Calibri" charset="0"/>
              </a:rPr>
              <a:t> - Design</a:t>
            </a:r>
            <a:br>
              <a:rPr lang="en-US" sz="3200" b="1" dirty="0">
                <a:latin typeface="Calibri" charset="0"/>
              </a:rPr>
            </a:br>
            <a:r>
              <a:rPr lang="en-US" sz="3200" b="1" dirty="0">
                <a:latin typeface="Calibri" charset="0"/>
              </a:rPr>
              <a:t>Yoshi’s Fruit Adventure</a:t>
            </a:r>
          </a:p>
        </p:txBody>
      </p:sp>
      <p:sp>
        <p:nvSpPr>
          <p:cNvPr id="16387" name="Rectangle 5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4572000"/>
            <a:ext cx="6400800" cy="14478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zh-CN" sz="2000" b="1" dirty="0">
                <a:latin typeface="Calibri" charset="0"/>
              </a:rPr>
              <a:t>CS 4730 – Computer Game Design</a:t>
            </a:r>
          </a:p>
          <a:p>
            <a:pPr eaLnBrk="1" hangingPunct="1">
              <a:lnSpc>
                <a:spcPct val="80000"/>
              </a:lnSpc>
            </a:pPr>
            <a:endParaRPr lang="en-US" altLang="zh-CN" sz="2000" dirty="0">
              <a:latin typeface="Calibri" charset="0"/>
            </a:endParaRPr>
          </a:p>
          <a:p>
            <a:pPr eaLnBrk="1" hangingPunct="1">
              <a:lnSpc>
                <a:spcPct val="80000"/>
              </a:lnSpc>
            </a:pPr>
            <a:r>
              <a:rPr lang="en-US" altLang="zh-CN" sz="2000" dirty="0">
                <a:latin typeface="Calibri" charset="0"/>
              </a:rPr>
              <a:t>Mark </a:t>
            </a:r>
            <a:r>
              <a:rPr lang="en-US" altLang="zh-CN" sz="2000" dirty="0" err="1">
                <a:latin typeface="Calibri" charset="0"/>
              </a:rPr>
              <a:t>Floryan</a:t>
            </a:r>
            <a:endParaRPr lang="en-US" altLang="zh-CN" sz="2000" dirty="0">
              <a:latin typeface="Calibri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01C5-39AD-2946-8F19-F07A9422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5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4D6BE-E0B1-A345-9165-F2F04452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Yoshi spitting on fish turns them into platforms</a:t>
            </a:r>
          </a:p>
          <a:p>
            <a:pPr lvl="1"/>
            <a:r>
              <a:rPr lang="en-US" dirty="0" err="1"/>
              <a:t>Whaaaaaat</a:t>
            </a:r>
            <a:r>
              <a:rPr lang="en-US" dirty="0"/>
              <a:t>!!!? How was anyone supposed to know this?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6E008-0027-5242-A9E2-E7D8F185E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10</a:t>
            </a:fld>
            <a:endParaRPr lang="en-US" altLang="zh-C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BEEE036-AF28-7D4E-B06D-12DDD9A2A5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2362200"/>
            <a:ext cx="4648200" cy="3414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2852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01C5-39AD-2946-8F19-F07A9422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6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4D6BE-E0B1-A345-9165-F2F04452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You have to eat a melon to make Yoshi pink which makes platforms go up? What!!!??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6E008-0027-5242-A9E2-E7D8F185E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11</a:t>
            </a:fld>
            <a:endParaRPr lang="en-US" altLang="zh-C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ADCFFEC-50E6-4A41-B663-93E587F014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815" y="2607986"/>
            <a:ext cx="4532086" cy="301455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071BEA3B-6764-4A4C-AB8A-1BBA4111BC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6831" y="2743895"/>
            <a:ext cx="3349969" cy="27427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163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01C5-39AD-2946-8F19-F07A9422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7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4D6BE-E0B1-A345-9165-F2F04452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If you fail, you need to swim ALL the way back (Mario is SLOW at swimming) and restart at the FRUIT LOTTERY AGAIN!!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6E008-0027-5242-A9E2-E7D8F185E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12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725162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01C5-39AD-2946-8F19-F07A9422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Fixes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4D6BE-E0B1-A345-9165-F2F04452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/>
              <a:t>Make egg always there OR ensure hard pre-requisite</a:t>
            </a:r>
          </a:p>
          <a:p>
            <a:r>
              <a:rPr lang="en-US" sz="2400" dirty="0"/>
              <a:t>Make top of fruit machine visually distinct (can be subtle)</a:t>
            </a:r>
          </a:p>
          <a:p>
            <a:r>
              <a:rPr lang="en-US" sz="2400" dirty="0"/>
              <a:t>Fake the probabilities so Durian is guaranteed within 2 or 3 stomps (Games do this all the time btw)</a:t>
            </a:r>
          </a:p>
          <a:p>
            <a:r>
              <a:rPr lang="en-US" sz="2400" dirty="0"/>
              <a:t>Use a fruit that can be carried. Kicking the Durian is NOT a fun minigame</a:t>
            </a:r>
          </a:p>
          <a:p>
            <a:r>
              <a:rPr lang="en-US" sz="2400" dirty="0"/>
              <a:t>Somehow communicate the spitting on fish mechanic</a:t>
            </a:r>
          </a:p>
          <a:p>
            <a:pPr lvl="1"/>
            <a:r>
              <a:rPr lang="en-US" sz="2000" dirty="0"/>
              <a:t>Any thoughts on how? It is not a very natural mechanic</a:t>
            </a:r>
          </a:p>
          <a:p>
            <a:r>
              <a:rPr lang="en-US" sz="2400" dirty="0"/>
              <a:t>Completely remove the pit stop to eat the melon. Is a puzzle that makes zero sense.</a:t>
            </a:r>
          </a:p>
          <a:p>
            <a:r>
              <a:rPr lang="en-US" sz="2400" dirty="0"/>
              <a:t>Make Yoshi/Mario reset to level after Yoshi obtained if you fall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6E008-0027-5242-A9E2-E7D8F185E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13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6925724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Mario Sunshine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2</a:t>
            </a:fld>
            <a:endParaRPr lang="en-US" altLang="zh-C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23DDE8F-4776-9149-B8B1-A93F3BBBA3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34" y="1143000"/>
            <a:ext cx="8669866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951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01C5-39AD-2946-8F19-F07A9422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 Mario Sunshine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4D6BE-E0B1-A345-9165-F2F04452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the record: a lot of things I love about this game:</a:t>
            </a:r>
          </a:p>
          <a:p>
            <a:pPr lvl="1"/>
            <a:r>
              <a:rPr lang="en-US" dirty="0"/>
              <a:t>The island aesthetic / overall style</a:t>
            </a:r>
          </a:p>
          <a:p>
            <a:pPr lvl="1"/>
            <a:r>
              <a:rPr lang="en-US" dirty="0"/>
              <a:t>Mario’s movement / FLUDD are well done</a:t>
            </a:r>
          </a:p>
          <a:p>
            <a:pPr lvl="1"/>
            <a:r>
              <a:rPr lang="en-US" dirty="0"/>
              <a:t>A lot of the levels are really fun</a:t>
            </a:r>
          </a:p>
          <a:p>
            <a:pPr lvl="1"/>
            <a:r>
              <a:rPr lang="en-US" dirty="0"/>
              <a:t>Game is actually much harder than most Mario games</a:t>
            </a:r>
          </a:p>
          <a:p>
            <a:r>
              <a:rPr lang="en-US" dirty="0"/>
              <a:t>…but there are some levels that, in my opinion, are unforgivable.</a:t>
            </a:r>
          </a:p>
          <a:p>
            <a:pPr lvl="1"/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6E008-0027-5242-A9E2-E7D8F185E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3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2585691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01C5-39AD-2946-8F19-F07A9422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Yoshi’s Fruit Adventure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6E008-0027-5242-A9E2-E7D8F185E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4</a:t>
            </a:fld>
            <a:endParaRPr lang="en-US" altLang="zh-CN"/>
          </a:p>
        </p:txBody>
      </p:sp>
      <p:pic>
        <p:nvPicPr>
          <p:cNvPr id="1026" name="Picture 2" descr="Episode 8: Yoshi's Fruit Adventure - Super Mario Sunshine Wiki Guide - IGN">
            <a:extLst>
              <a:ext uri="{FF2B5EF4-FFF2-40B4-BE49-F238E27FC236}">
                <a16:creationId xmlns:a16="http://schemas.microsoft.com/office/drawing/2014/main" id="{50847E93-DAB2-5C43-84CD-40C62F67D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57286"/>
            <a:ext cx="8610600" cy="48434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23892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01C5-39AD-2946-8F19-F07A9422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Yoshi’s Fruit Adventure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6E008-0027-5242-A9E2-E7D8F185E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5</a:t>
            </a:fld>
            <a:endParaRPr lang="en-US" altLang="zh-CN"/>
          </a:p>
        </p:txBody>
      </p:sp>
      <p:pic>
        <p:nvPicPr>
          <p:cNvPr id="1026" name="Picture 2" descr="Episode 8: Yoshi's Fruit Adventure - Super Mario Sunshine Wiki Guide - IGN">
            <a:extLst>
              <a:ext uri="{FF2B5EF4-FFF2-40B4-BE49-F238E27FC236}">
                <a16:creationId xmlns:a16="http://schemas.microsoft.com/office/drawing/2014/main" id="{50847E93-DAB2-5C43-84CD-40C62F67D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8600" y="1157287"/>
            <a:ext cx="6747935" cy="37957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892E3912-DCE3-7B4E-94E2-F0042130DAE7}"/>
              </a:ext>
            </a:extLst>
          </p:cNvPr>
          <p:cNvSpPr txBox="1"/>
          <p:nvPr/>
        </p:nvSpPr>
        <p:spPr>
          <a:xfrm>
            <a:off x="2158754" y="5105400"/>
            <a:ext cx="69852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intended route:</a:t>
            </a:r>
          </a:p>
          <a:p>
            <a:r>
              <a:rPr lang="en-US" dirty="0">
                <a:hlinkClick r:id="rId3"/>
              </a:rPr>
              <a:t>https://www.youtube.com/watch?v=zf_AdG01YVY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04302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01C5-39AD-2946-8F19-F07A9422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4D6BE-E0B1-A345-9165-F2F04452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Yoshi’s Egg might not even be there!!!</a:t>
            </a:r>
          </a:p>
          <a:p>
            <a:pPr lvl="1"/>
            <a:r>
              <a:rPr lang="en-US" dirty="0"/>
              <a:t>Have to do a pre-requisite elsewhere in game to make to appear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6E008-0027-5242-A9E2-E7D8F185E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6</a:t>
            </a:fld>
            <a:endParaRPr lang="en-US" altLang="zh-C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615DF9-DECB-8242-B821-D0E610361B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7600" y="2286000"/>
            <a:ext cx="5181600" cy="3651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5746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01C5-39AD-2946-8F19-F07A9422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4D6BE-E0B1-A345-9165-F2F04452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Fruit lottery machine does not visually clue you in that you can stomp the top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6E008-0027-5242-A9E2-E7D8F185E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7</a:t>
            </a:fld>
            <a:endParaRPr lang="en-US" altLang="zh-C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8EE166-93FC-2344-9593-F5C8E82C5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1200" y="2165207"/>
            <a:ext cx="6781800" cy="387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9646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01C5-39AD-2946-8F19-F07A9422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4D6BE-E0B1-A345-9165-F2F04452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Fruit Lottery: Need to stomp until correct fruit comes out. Only 4 can be out at once. Ugh!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6E008-0027-5242-A9E2-E7D8F185E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8</a:t>
            </a:fld>
            <a:endParaRPr lang="en-US" altLang="zh-C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360F019-6226-5749-A6FC-7E99000B353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05000" y="2286000"/>
            <a:ext cx="5791200" cy="36591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75623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6A01C5-39AD-2946-8F19-F07A94228F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104D6BE-E0B1-A345-9165-F2F044522F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Durian is the ONLY fruit you can’t carry, but have to ‘kick’ to Yoshi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0F6E008-0027-5242-A9E2-E7D8F185E6E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fld id="{D0357299-C40C-42AB-B0C0-2E6E0A5A7F61}" type="slidenum">
              <a:rPr lang="en-US" altLang="zh-CN" smtClean="0"/>
              <a:pPr/>
              <a:t>9</a:t>
            </a:fld>
            <a:endParaRPr lang="en-US" altLang="zh-C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1D34C6-84D3-A54F-B675-B3693027CE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6400" y="2286000"/>
            <a:ext cx="5943600" cy="3769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294104"/>
      </p:ext>
    </p:extLst>
  </p:cSld>
  <p:clrMapOvr>
    <a:masterClrMapping/>
  </p:clrMapOvr>
</p:sld>
</file>

<file path=ppt/theme/theme1.xml><?xml version="1.0" encoding="utf-8"?>
<a:theme xmlns:a="http://schemas.openxmlformats.org/drawingml/2006/main" name="Blank Presentation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Blank Presentation">
      <a:majorFont>
        <a:latin typeface="Arial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>
            <a:ln>
              <a:noFill/>
            </a:ln>
            <a:solidFill>
              <a:schemeClr val="tx1"/>
            </a:solidFill>
            <a:effectLst/>
            <a:latin typeface="Arial" pitchFamily="-106" charset="0"/>
            <a:ea typeface="ＭＳ Ｐゴシック" pitchFamily="-106" charset="-128"/>
            <a:cs typeface="ＭＳ Ｐゴシック" pitchFamily="-106" charset="-128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10357</TotalTime>
  <Words>379</Words>
  <Application>Microsoft Macintosh PowerPoint</Application>
  <PresentationFormat>On-screen Show (4:3)</PresentationFormat>
  <Paragraphs>54</Paragraphs>
  <Slides>13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ＭＳ Ｐゴシック</vt:lpstr>
      <vt:lpstr>Arial</vt:lpstr>
      <vt:lpstr>Calibri</vt:lpstr>
      <vt:lpstr>Blank Presentation</vt:lpstr>
      <vt:lpstr>Microlecture - Design Yoshi’s Fruit Adventure</vt:lpstr>
      <vt:lpstr>Super Mario Sunshine</vt:lpstr>
      <vt:lpstr>Super Mario Sunshine</vt:lpstr>
      <vt:lpstr>Yoshi’s Fruit Adventure</vt:lpstr>
      <vt:lpstr>Yoshi’s Fruit Adventure</vt:lpstr>
      <vt:lpstr>Problem 1</vt:lpstr>
      <vt:lpstr>Problem 2</vt:lpstr>
      <vt:lpstr>Problem 3</vt:lpstr>
      <vt:lpstr>Problem 4</vt:lpstr>
      <vt:lpstr>Problem 5</vt:lpstr>
      <vt:lpstr>Problem 6</vt:lpstr>
      <vt:lpstr>Problem 7</vt:lpstr>
      <vt:lpstr>Potential Fixes</vt:lpstr>
    </vt:vector>
  </TitlesOfParts>
  <Company>North Carolina State University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Jiang Zheng</dc:creator>
  <cp:lastModifiedBy>Microsoft Office User</cp:lastModifiedBy>
  <cp:revision>960</cp:revision>
  <cp:lastPrinted>2015-03-29T19:48:12Z</cp:lastPrinted>
  <dcterms:created xsi:type="dcterms:W3CDTF">2010-02-08T00:29:22Z</dcterms:created>
  <dcterms:modified xsi:type="dcterms:W3CDTF">2020-10-13T13:29:43Z</dcterms:modified>
</cp:coreProperties>
</file>

<file path=docProps/thumbnail.jpeg>
</file>